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50113-E575-4660-9D07-49F201CC8527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42E0D-DD55-47BC-ABA8-7568CA9D5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214577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chemeClr val="accent2">
                    <a:lumMod val="50000"/>
                  </a:schemeClr>
                </a:solidFill>
              </a:rPr>
              <a:t>Как дома</a:t>
            </a:r>
            <a:endParaRPr lang="ru-RU" sz="11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1714512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25000" lnSpcReduction="20000"/>
          </a:bodyPr>
          <a:lstStyle/>
          <a:p>
            <a:r>
              <a:rPr lang="ru-RU" sz="9800" b="1" i="1" dirty="0" smtClean="0">
                <a:solidFill>
                  <a:srgbClr val="C00000"/>
                </a:solidFill>
              </a:rPr>
              <a:t>Проект по организации летнего досуга пожилых людей</a:t>
            </a:r>
          </a:p>
          <a:p>
            <a:endParaRPr lang="ru-RU" sz="5200" b="1" i="1" dirty="0" smtClean="0"/>
          </a:p>
          <a:p>
            <a:pPr algn="r"/>
            <a:r>
              <a:rPr lang="ru-RU" sz="9600" i="1" dirty="0" smtClean="0">
                <a:solidFill>
                  <a:schemeClr val="accent2">
                    <a:lumMod val="50000"/>
                  </a:schemeClr>
                </a:solidFill>
              </a:rPr>
              <a:t>Руководитель: </a:t>
            </a:r>
          </a:p>
          <a:p>
            <a:pPr algn="r"/>
            <a:r>
              <a:rPr lang="ru-RU" sz="9600" i="1" dirty="0" smtClean="0">
                <a:solidFill>
                  <a:schemeClr val="accent2">
                    <a:lumMod val="50000"/>
                  </a:schemeClr>
                </a:solidFill>
              </a:rPr>
              <a:t>Палкина О. Н.</a:t>
            </a:r>
            <a:endParaRPr lang="ru-RU" sz="96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7154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активное, организованное проведение летнего досуга людей пожилого возраста.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2430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Я\Desktop\942154bbafed9a6a78e195fe12d548b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Сквер на территории ДК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DSC07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DSC074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Обустройство сквера: скамейки, столики, шахматный стол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15518967854598_male-avalik-kerese-tanav-7173957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5992"/>
            <a:ext cx="4038600" cy="2897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7ea070a29590e00b0ca4ae300d43b4d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3781452" cy="2836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71540"/>
          </a:xfrm>
        </p:spPr>
        <p:txBody>
          <a:bodyPr>
            <a:normAutofit/>
          </a:bodyPr>
          <a:lstStyle/>
          <a:p>
            <a:r>
              <a:rPr lang="ru-RU" dirty="0" smtClean="0"/>
              <a:t>Обустройство сквера из подручного материала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5565794" cy="1143008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5" name="Рисунок 4" descr="http://landshaftdizajn.ru/wp-content/uploads/2017/10/Podelki-iz-shin-34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8906" b="28906"/>
          <a:stretch>
            <a:fillRect/>
          </a:stretch>
        </p:blipFill>
        <p:spPr bwMode="auto">
          <a:xfrm>
            <a:off x="1792288" y="571480"/>
            <a:ext cx="5486400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4304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rgbClr val="0070C0"/>
                </a:solidFill>
              </a:rPr>
              <a:t>Формирование позитивного отношения к окружающему миру.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Я\Desktop\презентация проекта\aktivnyy-obraz-zhizni-5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056" r="50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Мы – команда!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effektivnaya_komand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34" r="553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264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Активные и пассивные мероприятия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DSC01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0240"/>
            <a:ext cx="4038600" cy="3377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DSC061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2"/>
            <a:ext cx="4281518" cy="34488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Занятия в клубах по интересам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DSC037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026" name="Picture 2" descr="C:\Users\Я\Desktop\презентация проекта\DSC091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247</TotalTime>
  <Words>68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дома</vt:lpstr>
      <vt:lpstr>активное, организованное проведение летнего досуга людей пожилого возраста.</vt:lpstr>
      <vt:lpstr>Сквер на территории ДК</vt:lpstr>
      <vt:lpstr>Обустройство сквера: скамейки, столики, шахматный стол</vt:lpstr>
      <vt:lpstr>Обустройство сквера из подручного материала</vt:lpstr>
      <vt:lpstr>Формирование позитивного отношения к окружающему миру.</vt:lpstr>
      <vt:lpstr>Мы – команда!</vt:lpstr>
      <vt:lpstr>Активные и пассивные мероприятия</vt:lpstr>
      <vt:lpstr>Занятия в клубах по интересам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дома</dc:title>
  <dc:creator>Я</dc:creator>
  <cp:lastModifiedBy>Я</cp:lastModifiedBy>
  <cp:revision>26</cp:revision>
  <dcterms:created xsi:type="dcterms:W3CDTF">2020-07-21T08:25:31Z</dcterms:created>
  <dcterms:modified xsi:type="dcterms:W3CDTF">2020-07-22T03:58:43Z</dcterms:modified>
</cp:coreProperties>
</file>